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693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172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3775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5024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641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424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3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3042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8856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2033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604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5E593-15E3-4236-BF07-81D7104EEB78}" type="datetimeFigureOut">
              <a:rPr lang="ko-KR" altLang="en-US" smtClean="0"/>
              <a:t>2019-09-02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8F603-3154-42A7-97C0-18A9B87D30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326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1226" y="2589291"/>
            <a:ext cx="8926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 smtClean="0"/>
              <a:t>학생 </a:t>
            </a:r>
            <a:r>
              <a:rPr lang="ko-KR" altLang="en-US" sz="6000" dirty="0" err="1" smtClean="0"/>
              <a:t>영문명</a:t>
            </a:r>
            <a:r>
              <a:rPr lang="ko-KR" altLang="en-US" sz="6000" dirty="0" smtClean="0"/>
              <a:t> 기입 </a:t>
            </a:r>
            <a:r>
              <a:rPr lang="ko-KR" altLang="en-US" sz="6000" dirty="0" err="1" smtClean="0"/>
              <a:t>메뉴얼</a:t>
            </a:r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2718313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99" y="429380"/>
            <a:ext cx="10846052" cy="63290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3208" y="651850"/>
            <a:ext cx="774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1.</a:t>
            </a:r>
            <a:r>
              <a:rPr lang="ko-KR" altLang="en-US" dirty="0" smtClean="0"/>
              <a:t>대학정보시스템 들어가서 로그인하기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86185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84" t="-4830" r="44938" b="4830"/>
          <a:stretch/>
        </p:blipFill>
        <p:spPr>
          <a:xfrm>
            <a:off x="-76754" y="1193197"/>
            <a:ext cx="6142576" cy="4235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51850" y="823865"/>
            <a:ext cx="3929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로그인 후 뜨는 창에서 </a:t>
            </a:r>
            <a:r>
              <a:rPr lang="ko-KR" altLang="en-US" dirty="0" err="1" smtClean="0"/>
              <a:t>학적클릭</a:t>
            </a:r>
            <a:endParaRPr lang="en-US" altLang="ko-KR" dirty="0" smtClean="0"/>
          </a:p>
        </p:txBody>
      </p:sp>
      <p:pic>
        <p:nvPicPr>
          <p:cNvPr id="7" name="내용 개체 틀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277" b="-3327"/>
          <a:stretch/>
        </p:blipFill>
        <p:spPr>
          <a:xfrm>
            <a:off x="6306494" y="1343060"/>
            <a:ext cx="5508688" cy="4215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306494" y="796704"/>
            <a:ext cx="3748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학생개인정보 클릭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08953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317" y="680507"/>
            <a:ext cx="8211703" cy="5659418"/>
          </a:xfrm>
        </p:spPr>
      </p:pic>
      <p:sp>
        <p:nvSpPr>
          <p:cNvPr id="5" name="TextBox 4"/>
          <p:cNvSpPr txBox="1"/>
          <p:nvPr/>
        </p:nvSpPr>
        <p:spPr>
          <a:xfrm>
            <a:off x="452674" y="841972"/>
            <a:ext cx="3431264" cy="371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패스워드 한번 더 입력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291262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211" y="271604"/>
            <a:ext cx="8353026" cy="6197384"/>
          </a:xfrm>
        </p:spPr>
      </p:pic>
      <p:sp>
        <p:nvSpPr>
          <p:cNvPr id="5" name="TextBox 4"/>
          <p:cNvSpPr txBox="1"/>
          <p:nvPr/>
        </p:nvSpPr>
        <p:spPr>
          <a:xfrm>
            <a:off x="506993" y="2723965"/>
            <a:ext cx="7740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err="1" smtClean="0"/>
              <a:t>영문명</a:t>
            </a:r>
            <a:r>
              <a:rPr lang="ko-KR" altLang="en-US" dirty="0" smtClean="0"/>
              <a:t> 입력 후 </a:t>
            </a:r>
            <a:endParaRPr lang="en-US" altLang="ko-KR" dirty="0" smtClean="0"/>
          </a:p>
          <a:p>
            <a:r>
              <a:rPr lang="ko-KR" altLang="en-US" dirty="0" smtClean="0"/>
              <a:t>   신상정보 저장 누르기</a:t>
            </a:r>
            <a:endParaRPr lang="en-US" altLang="ko-KR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129197" y="1828800"/>
            <a:ext cx="2018923" cy="36933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710249" y="3428213"/>
            <a:ext cx="941561" cy="37424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9318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와이드스크린</PresentationFormat>
  <Paragraphs>7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test</dc:creator>
  <cp:lastModifiedBy>test</cp:lastModifiedBy>
  <cp:revision>1</cp:revision>
  <dcterms:created xsi:type="dcterms:W3CDTF">2019-09-02T02:19:19Z</dcterms:created>
  <dcterms:modified xsi:type="dcterms:W3CDTF">2019-09-02T02:19:28Z</dcterms:modified>
</cp:coreProperties>
</file>